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HS Geometry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</a:t>
            </a:r>
            <a:r>
              <a:rPr lang="en-US" dirty="0" smtClean="0"/>
              <a:t>: Modeling With Geometry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Real world applications</a:t>
            </a:r>
          </a:p>
          <a:p>
            <a:r>
              <a:rPr lang="en-US" dirty="0" smtClean="0"/>
              <a:t>Modeling in high school is going to be a big stretch for high school teachers</a:t>
            </a:r>
          </a:p>
          <a:p>
            <a:r>
              <a:rPr lang="en-US" dirty="0" smtClean="0"/>
              <a:t>Modeling is motivational for students, not just in geometry but throughout high school</a:t>
            </a:r>
          </a:p>
          <a:p>
            <a:r>
              <a:rPr lang="en-US" dirty="0" smtClean="0"/>
              <a:t>Many employers will be looking for this type of skill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 this domain that 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cluster “Apply geometric concepts in modeling situations” provides good examples for introducing teachers to modeling in general. </a:t>
            </a:r>
          </a:p>
          <a:p>
            <a:r>
              <a:rPr lang="en-US" dirty="0" smtClean="0"/>
              <a:t>Fermi problems (do all the birthday cakes eaten in a year fit into the University of Phoenix Stadium) introduce teachers to important aspects of modeling such as making reasonable assumptions and estimating. </a:t>
            </a:r>
          </a:p>
          <a:p>
            <a:r>
              <a:rPr lang="en-US" dirty="0" smtClean="0"/>
              <a:t>Solving geometric design problems involves making strategic choices about the simplicity versus complexity of the model (easier here than with algebra and functions).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</TotalTime>
  <Words>153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Grade Band: HS Geometry</vt:lpstr>
      <vt:lpstr>Why this domain is a priority for professional development</vt:lpstr>
      <vt:lpstr>Key standards in this domain that pd should focus on</vt:lpstr>
    </vt:vector>
  </TitlesOfParts>
  <Company>University of Arizona Math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William McCallum</cp:lastModifiedBy>
  <cp:revision>6</cp:revision>
  <dcterms:created xsi:type="dcterms:W3CDTF">2011-03-31T19:38:41Z</dcterms:created>
  <dcterms:modified xsi:type="dcterms:W3CDTF">2011-04-01T21:30:08Z</dcterms:modified>
</cp:coreProperties>
</file>